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Robo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Tenets of Good Podcasting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By Michael O’Connell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3167525" y="4043075"/>
            <a:ext cx="5769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Images by Shutterstock</a:t>
            </a:r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Presentation Copyright 2017 by Michael O’Connell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17800" y="536225"/>
            <a:ext cx="7114500" cy="48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1985900" y="1261050"/>
            <a:ext cx="6846300" cy="33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591646307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3354900" y="-416200"/>
            <a:ext cx="72648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/>
        </p:nvSpPr>
        <p:spPr>
          <a:xfrm>
            <a:off x="327675" y="2442675"/>
            <a:ext cx="3793200" cy="25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Imagine the person you’re talking to and talk to them.</a:t>
            </a:r>
            <a:r>
              <a:rPr lang="en" sz="3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688025" y="526275"/>
            <a:ext cx="7144200" cy="49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1777375" y="1529150"/>
            <a:ext cx="7054800" cy="30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566889316.jpg"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933375" y="1211400"/>
            <a:ext cx="1856700" cy="18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Learn when to shut up.</a:t>
            </a:r>
            <a:r>
              <a:rPr lang="en" sz="3600">
                <a:solidFill>
                  <a:srgbClr val="FFFF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638375" y="744725"/>
            <a:ext cx="7194000" cy="27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1350425" y="1152475"/>
            <a:ext cx="5928000" cy="129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160641761.jpg"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1099" y="0"/>
            <a:ext cx="6481376" cy="43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804300" y="4320900"/>
            <a:ext cx="74073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Listen and react, but don’t restate.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1668150" y="585850"/>
            <a:ext cx="7164000" cy="43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1568875" y="1290850"/>
            <a:ext cx="5778900" cy="273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525051616.jp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150" y="0"/>
            <a:ext cx="6285424" cy="419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1310150" y="4294450"/>
            <a:ext cx="91440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Pre-production is just as important as post-production.</a:t>
            </a: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507107065.jpg"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1750"/>
            <a:ext cx="9144000" cy="5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3058300" y="496475"/>
            <a:ext cx="32670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Put your guest at ease.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545900" y="4298700"/>
            <a:ext cx="8286300" cy="84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Seek diversity in guests and topics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1169800" y="4298575"/>
            <a:ext cx="7662600" cy="84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489158191.jpg"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076" y="0"/>
            <a:ext cx="6447847" cy="429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3119500"/>
            <a:ext cx="8520600" cy="99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Learn to take criticism.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55350" y="4149300"/>
            <a:ext cx="7876800" cy="994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Learn to take criticism.</a:t>
            </a:r>
          </a:p>
        </p:txBody>
      </p:sp>
      <p:pic>
        <p:nvPicPr>
          <p:cNvPr descr="shutterstock_457551076.jp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937" y="158149"/>
            <a:ext cx="5814125" cy="3876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814225" y="445025"/>
            <a:ext cx="8018100" cy="57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1025975" y="1360350"/>
            <a:ext cx="7806300" cy="3208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285107168.jpg"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838" y="0"/>
            <a:ext cx="78063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/>
          <p:nvPr/>
        </p:nvSpPr>
        <p:spPr>
          <a:xfrm>
            <a:off x="1130825" y="292450"/>
            <a:ext cx="6355800" cy="19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Figure out how to pay for this thing.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1002875" y="695075"/>
            <a:ext cx="7829400" cy="32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1479500" y="1449700"/>
            <a:ext cx="7352700" cy="311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0950158.jpg"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473" y="0"/>
            <a:ext cx="774105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3840875" y="1559725"/>
            <a:ext cx="44454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natural sound.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93505033.jp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" y="0"/>
            <a:ext cx="913948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311700" y="662900"/>
            <a:ext cx="8418900" cy="1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Respect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ownership.</a:t>
            </a:r>
          </a:p>
        </p:txBody>
      </p:sp>
      <p:cxnSp>
        <p:nvCxnSpPr>
          <p:cNvPr id="199" name="Shape 199"/>
          <p:cNvCxnSpPr/>
          <p:nvPr/>
        </p:nvCxnSpPr>
        <p:spPr>
          <a:xfrm>
            <a:off x="1403775" y="1618225"/>
            <a:ext cx="1871700" cy="187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444528148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0"/>
            <a:ext cx="9144000" cy="51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342125" y="445025"/>
            <a:ext cx="3314400" cy="45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  <a:highlight>
                  <a:srgbClr val="F3F3F3"/>
                </a:highlight>
                <a:latin typeface="Roboto"/>
                <a:ea typeface="Roboto"/>
                <a:cs typeface="Roboto"/>
                <a:sym typeface="Roboto"/>
              </a:rPr>
              <a:t>Have a passion for the topic.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6024500" y="445025"/>
            <a:ext cx="2807700" cy="246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800"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0"/>
              </a:spcBef>
              <a:buNone/>
            </a:pP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Build a home online.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445025"/>
            <a:ext cx="8832300" cy="41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600186722.jpg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" y="0"/>
            <a:ext cx="587828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776725" y="896850"/>
            <a:ext cx="3197400" cy="294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136074398.jpg"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5232275" y="0"/>
            <a:ext cx="3197400" cy="47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Promote like your life depended on it.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3450925" y="445025"/>
            <a:ext cx="5381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latin typeface="Roboto"/>
                <a:ea typeface="Roboto"/>
                <a:cs typeface="Roboto"/>
                <a:sym typeface="Roboto"/>
              </a:rPr>
              <a:t>Have fun.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-1735475" y="172710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22451858.jpg"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/>
        </p:nvSpPr>
        <p:spPr>
          <a:xfrm>
            <a:off x="3294950" y="3197475"/>
            <a:ext cx="7346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fun.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2147925" y="1472850"/>
            <a:ext cx="70698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90404266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8747"/>
            <a:ext cx="9144000" cy="463295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448425" y="4146875"/>
            <a:ext cx="8216100" cy="8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podcast is a promise. Post on time</a:t>
            </a:r>
            <a:r>
              <a:rPr b="1" lang="en" sz="36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739725" y="472350"/>
            <a:ext cx="7139100" cy="54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605912375.jpg"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375" y="-78000"/>
            <a:ext cx="7569949" cy="44083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506925" y="4330375"/>
            <a:ext cx="8165400" cy="1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your audience listen to podcasts?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096200" y="561475"/>
            <a:ext cx="7736100" cy="45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167500" y="1408150"/>
            <a:ext cx="7664700" cy="316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203132437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125" y="42500"/>
            <a:ext cx="7587751" cy="505851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008175" y="155975"/>
            <a:ext cx="7931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Do the work.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117050" y="614950"/>
            <a:ext cx="7715400" cy="40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336850" y="1568550"/>
            <a:ext cx="7495500" cy="300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466078811.jpg"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5303125" y="116975"/>
            <a:ext cx="3041400" cy="32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Solve your technical 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problems early.</a:t>
            </a:r>
            <a:r>
              <a:rPr b="1" lang="en" sz="3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04976129.jpg"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40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520750" y="643400"/>
            <a:ext cx="7194300" cy="8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podcast is not reality.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553056199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74" y="0"/>
            <a:ext cx="80858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43400" y="1579250"/>
            <a:ext cx="3782400" cy="20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Structure does not equal shackles.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5242800" y="1251125"/>
            <a:ext cx="3589500" cy="3317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hutterstock_393892576.jpg"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587" y="0"/>
            <a:ext cx="770882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5639975" y="446825"/>
            <a:ext cx="2621400" cy="1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Roboto"/>
                <a:ea typeface="Roboto"/>
                <a:cs typeface="Roboto"/>
                <a:sym typeface="Roboto"/>
              </a:rPr>
              <a:t>Develop a podcasting identity.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